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93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69EF6-5064-4B6D-A4BA-8B9763DD383E}" v="19" dt="2019-10-15T15:33:26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1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2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3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3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1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4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2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1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5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Turning Point/PASS</a:t>
            </a:r>
            <a:br>
              <a:rPr lang="en-US" sz="4800" dirty="0"/>
            </a:br>
            <a:r>
              <a:rPr lang="en-US" sz="4800" dirty="0"/>
              <a:t>2020-21 Performance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our school star rating</a:t>
            </a:r>
          </a:p>
        </p:txBody>
      </p:sp>
    </p:spTree>
    <p:extLst>
      <p:ext uri="{BB962C8B-B14F-4D97-AF65-F5344CB8AC3E}">
        <p14:creationId xmlns:p14="http://schemas.microsoft.com/office/powerpoint/2010/main" val="220843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NEVADA School Performance Framework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receive points based on student performance across various indicators and measures … these include the following:</a:t>
            </a:r>
          </a:p>
          <a:p>
            <a:pPr lvl="1"/>
            <a:r>
              <a:rPr lang="en-US" dirty="0"/>
              <a:t>Academic growth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Closing opportunity gaps</a:t>
            </a:r>
          </a:p>
          <a:p>
            <a:pPr lvl="1"/>
            <a:r>
              <a:rPr lang="en-US" dirty="0"/>
              <a:t>English language acquisition</a:t>
            </a:r>
          </a:p>
          <a:p>
            <a:pPr lvl="1"/>
            <a:r>
              <a:rPr lang="en-US" dirty="0"/>
              <a:t>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Star Rating Determined?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low student enrollment, Turning Point/PASS does not have a star rating for the 2019-2020 school year.</a:t>
            </a:r>
          </a:p>
        </p:txBody>
      </p:sp>
    </p:spTree>
    <p:extLst>
      <p:ext uri="{BB962C8B-B14F-4D97-AF65-F5344CB8AC3E}">
        <p14:creationId xmlns:p14="http://schemas.microsoft.com/office/powerpoint/2010/main" val="21331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Targeted Support &amp; Improvement (TSI) Designation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Turning Point/PASS has been designated as a CSI school during the 2020-2021 school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schools identified as CSI?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or more subgroups not meeting target(s) two years in a row on one or more measures within Academic Achievement Indicator (Math proficiency, ELA proficiency, or RBG3)</a:t>
            </a:r>
          </a:p>
          <a:p>
            <a:pPr marL="0" indent="0">
              <a:buNone/>
            </a:pPr>
            <a:r>
              <a:rPr lang="en-US" dirty="0"/>
              <a:t>					AND</a:t>
            </a:r>
          </a:p>
          <a:p>
            <a:r>
              <a:rPr lang="en-US" dirty="0"/>
              <a:t>One or more subgroups not meetings target(s) two years in a row within two or more remaining Indicators: Growth (Math/ELA MGP/AGP), ELPA (WIDA AGP), or Student Engagement (Math/ELA Opportunity Gap, Chronic Absenteeism)</a:t>
            </a:r>
          </a:p>
        </p:txBody>
      </p:sp>
    </p:spTree>
    <p:extLst>
      <p:ext uri="{BB962C8B-B14F-4D97-AF65-F5344CB8AC3E}">
        <p14:creationId xmlns:p14="http://schemas.microsoft.com/office/powerpoint/2010/main" val="326691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2019-2020 School Performance Plan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Goal #1: Turning Point/PASS's goal is to ensure strong academic growth and achievement for all students by focusing on Core Instructional Practices in implementing English Language Arts NVACS standards with a cross curricular focus throughout the school. 	</a:t>
            </a:r>
          </a:p>
          <a:p>
            <a:pPr lvl="1"/>
            <a:r>
              <a:rPr lang="en-US" dirty="0"/>
              <a:t>Measurable Objective: Turning Point/PASS will utilize grade level MAP data to identify supports needed for all students. In 2020-2021, Turning Point and PASS' s objective is to increase each students RIT score by a minimum of three percent annually. This should lead to increased ELA SBAC &amp; EOC scores. 				</a:t>
            </a:r>
          </a:p>
        </p:txBody>
      </p:sp>
    </p:spTree>
    <p:extLst>
      <p:ext uri="{BB962C8B-B14F-4D97-AF65-F5344CB8AC3E}">
        <p14:creationId xmlns:p14="http://schemas.microsoft.com/office/powerpoint/2010/main" val="75193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2019-2020 School Performance Plan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Priority Goal #2: Turning Point/PASS will increase proficiency in all core academics in order to increase credit attainment/graduation rates and/or  approach/meet grade level standards. </a:t>
            </a:r>
          </a:p>
          <a:p>
            <a:pPr lvl="1"/>
            <a:r>
              <a:rPr lang="en-US" dirty="0"/>
              <a:t>Measurable Objective: Turning Point will increase its graduation rate from 67% to 80% in the 2020-2021 school year, in 2020-2021 school year to 90% to meet the district's goal.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50% of  the Turning Point middle school students and PASS students will increase their competencies to approaching or meeting grade level standards			</a:t>
            </a:r>
          </a:p>
        </p:txBody>
      </p:sp>
    </p:spTree>
    <p:extLst>
      <p:ext uri="{BB962C8B-B14F-4D97-AF65-F5344CB8AC3E}">
        <p14:creationId xmlns:p14="http://schemas.microsoft.com/office/powerpoint/2010/main" val="189166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5FE7-952E-422D-9D82-CDC2C7C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Nevada Performance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B6150-645E-4970-9784-D12F617F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9144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http://nevadareportcard.nv.gov/DI/nv/washoe/turning_point/2019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9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76F7EA3A65D41826AE1EAF3444260" ma:contentTypeVersion="10" ma:contentTypeDescription="Create a new document." ma:contentTypeScope="" ma:versionID="5792ad7ba3ab4b005c0cfb5837463fc2">
  <xsd:schema xmlns:xsd="http://www.w3.org/2001/XMLSchema" xmlns:xs="http://www.w3.org/2001/XMLSchema" xmlns:p="http://schemas.microsoft.com/office/2006/metadata/properties" xmlns:ns3="1d41368e-45ea-4783-97f3-efc0c65f318d" xmlns:ns4="51de83c0-d290-43c9-ac05-7d8838f78186" targetNamespace="http://schemas.microsoft.com/office/2006/metadata/properties" ma:root="true" ma:fieldsID="ecd122c0f2a6595df0e2a2e3f3594cd0" ns3:_="" ns4:_="">
    <xsd:import namespace="1d41368e-45ea-4783-97f3-efc0c65f318d"/>
    <xsd:import namespace="51de83c0-d290-43c9-ac05-7d8838f781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1368e-45ea-4783-97f3-efc0c65f3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e83c0-d290-43c9-ac05-7d8838f78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9A6CF-219C-4E4B-A8E7-C0D194AF3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ED0DF-CC93-46FF-9F17-3F685205CD6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d41368e-45ea-4783-97f3-efc0c65f318d"/>
    <ds:schemaRef ds:uri="http://purl.org/dc/terms/"/>
    <ds:schemaRef ds:uri="http://schemas.openxmlformats.org/package/2006/metadata/core-properties"/>
    <ds:schemaRef ds:uri="51de83c0-d290-43c9-ac05-7d8838f781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647A6C-1A33-4DCA-AED4-CE28CA95D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1368e-45ea-4783-97f3-efc0c65f318d"/>
    <ds:schemaRef ds:uri="51de83c0-d290-43c9-ac05-7d8838f78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271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Turning Point/PASS 2020-21 Performance Data</vt:lpstr>
      <vt:lpstr>NEVADA School Performance Framework </vt:lpstr>
      <vt:lpstr>How is the Star Rating Determined?</vt:lpstr>
      <vt:lpstr>Targeted Support &amp; Improvement (TSI) Designation</vt:lpstr>
      <vt:lpstr>How are schools identified as CSI?</vt:lpstr>
      <vt:lpstr>2019-2020 School Performance Plan Goals</vt:lpstr>
      <vt:lpstr>2019-2020 School Performance Plan Goals</vt:lpstr>
      <vt:lpstr>Nevada Performance Evaluation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Humphreys, Kelly</dc:creator>
  <cp:lastModifiedBy>Woodside, Timothy</cp:lastModifiedBy>
  <cp:revision>22</cp:revision>
  <dcterms:created xsi:type="dcterms:W3CDTF">2019-10-01T16:10:24Z</dcterms:created>
  <dcterms:modified xsi:type="dcterms:W3CDTF">2021-06-24T19:22:49Z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0x010100FBB76F7EA3A65D41826AE1EAF3444260</vt:lpwstr>
  </property>
</Properties>
</file>